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76" r:id="rId7"/>
    <p:sldId id="277" r:id="rId8"/>
    <p:sldId id="27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0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2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02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13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89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7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52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17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6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8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9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3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"/>
            <a:ext cx="12192000" cy="6929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537002"/>
            <a:ext cx="9144000" cy="2143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076578"/>
            <a:ext cx="9144000" cy="23876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приемной кампании 2026 года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03" y="4689270"/>
            <a:ext cx="1468761" cy="181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1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2" y="1213338"/>
            <a:ext cx="9144793" cy="443132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884644" y="1193899"/>
            <a:ext cx="8464062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20.06.2026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приема документов поступающих</a:t>
            </a: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магистратуру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16" y="531494"/>
            <a:ext cx="1500875" cy="18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3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773" y="880541"/>
            <a:ext cx="9144793" cy="442608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314817" y="880541"/>
            <a:ext cx="9185030" cy="43839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14.08.2026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Окончание приема документов поступающих</a:t>
            </a:r>
          </a:p>
          <a:p>
            <a:pPr marL="0" indent="0" algn="ctr">
              <a:buNone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проведения вступительных испытаний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18.08.2026 </a:t>
            </a:r>
            <a:r>
              <a:rPr lang="ru-RU" sz="4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20.08.2026</a:t>
            </a:r>
            <a:endParaRPr lang="ru-RU" sz="40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11" y="175114"/>
            <a:ext cx="1537605" cy="18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29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588" y="1215960"/>
            <a:ext cx="9144793" cy="4426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5734" y="1870206"/>
            <a:ext cx="8572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подготовки, на которые проходит набор в университет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165" y="252837"/>
            <a:ext cx="1608992" cy="19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3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2" y="1215960"/>
            <a:ext cx="9144793" cy="4426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78" y="85479"/>
            <a:ext cx="1621446" cy="2003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3601" y="1420703"/>
            <a:ext cx="8941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49.04.03 – «Спорт»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профилю подготовки: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квалифицированных спортсменов в избранном виде спорта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психология. Управление психологической подготовкой в сфере спорта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46489" y="230783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49.04.01 – «Физическая культура» </a:t>
            </a:r>
            <a:r>
              <a:rPr lang="ru-RU" sz="1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профилю подготовки</a:t>
            </a: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lvl="0" indent="-571500" algn="ctr">
              <a:buFontTx/>
              <a:buChar char="-"/>
            </a:pP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 образование в области физической культуры и спорта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47998" y="2928278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49.04.02 – «Физическая культура для лиц с отклонениями в состоянии здоровья» (Адаптивная физическая культура) </a:t>
            </a:r>
            <a:r>
              <a:rPr lang="ru-RU" sz="1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профилю подготовки</a:t>
            </a: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реабилитация</a:t>
            </a:r>
          </a:p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(адаптивное физическое воспитание – заочная)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46489" y="429324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43.04.02 «Туризм» </a:t>
            </a:r>
            <a:r>
              <a:rPr lang="ru-RU" sz="1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профилю подготовки</a:t>
            </a: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-туроператорская и турагентская деятельность </a:t>
            </a:r>
          </a:p>
        </p:txBody>
      </p:sp>
    </p:spTree>
    <p:extLst>
      <p:ext uri="{BB962C8B-B14F-4D97-AF65-F5344CB8AC3E}">
        <p14:creationId xmlns:p14="http://schemas.microsoft.com/office/powerpoint/2010/main" val="1950038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18" y="990388"/>
            <a:ext cx="10077561" cy="487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28" y="251805"/>
            <a:ext cx="1621446" cy="2003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5635" y="1516608"/>
            <a:ext cx="92771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представления согласия на зачисление</a:t>
            </a:r>
          </a:p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–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конкурсные списки поступающих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августа – предоставление согласия на зачисление на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основном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этапе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августа – предоставление согласия на зачисление на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дополнительном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этапе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августа – завершение заключения  договора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платную форму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</a:p>
        </p:txBody>
      </p:sp>
    </p:spTree>
    <p:extLst>
      <p:ext uri="{BB962C8B-B14F-4D97-AF65-F5344CB8AC3E}">
        <p14:creationId xmlns:p14="http://schemas.microsoft.com/office/powerpoint/2010/main" val="3066400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18" y="990388"/>
            <a:ext cx="10077561" cy="487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05" y="380282"/>
            <a:ext cx="1621446" cy="2003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2898" y="1773562"/>
            <a:ext cx="8386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Зачисление</a:t>
            </a:r>
          </a:p>
          <a:p>
            <a:pPr algn="ctr"/>
            <a:endParaRPr lang="ru-RU" sz="4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августа –зачисление на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основном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этапе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августа –зачисление на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этапе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 августа –приказ о зачислении на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платную форму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</a:p>
        </p:txBody>
      </p:sp>
    </p:spTree>
    <p:extLst>
      <p:ext uri="{BB962C8B-B14F-4D97-AF65-F5344CB8AC3E}">
        <p14:creationId xmlns:p14="http://schemas.microsoft.com/office/powerpoint/2010/main" val="4004881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17" y="990388"/>
            <a:ext cx="10077561" cy="487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29" y="148990"/>
            <a:ext cx="1621446" cy="2003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5109" y="1310979"/>
            <a:ext cx="894177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приема документов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«Смоленский государственный университет спорта»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г. Смоленск, пр. Гагарина, 23; 214018  аудитории №105, 123</a:t>
            </a:r>
          </a:p>
          <a:p>
            <a:pPr marL="457200" indent="-457200">
              <a:buAutoNum type="arabicPeriod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Портал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866" y="4535109"/>
            <a:ext cx="598632" cy="6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280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222</Words>
  <Application>Microsoft Office PowerPoint</Application>
  <PresentationFormat>Широкоэкранный</PresentationFormat>
  <Paragraphs>38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Основные этапы приемной кампании 2026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этапы приемной кампании 2025 года</dc:title>
  <dc:creator>PC2</dc:creator>
  <cp:lastModifiedBy>999</cp:lastModifiedBy>
  <cp:revision>33</cp:revision>
  <dcterms:created xsi:type="dcterms:W3CDTF">2025-04-08T08:28:52Z</dcterms:created>
  <dcterms:modified xsi:type="dcterms:W3CDTF">2026-01-14T15:24:38Z</dcterms:modified>
</cp:coreProperties>
</file>