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9" r:id="rId9"/>
    <p:sldId id="273" r:id="rId10"/>
    <p:sldId id="274" r:id="rId11"/>
    <p:sldId id="276" r:id="rId12"/>
    <p:sldId id="277" r:id="rId13"/>
    <p:sldId id="27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907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2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2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13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89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2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7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6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8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9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8876-B76E-4A91-9259-42FC8009925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D7A51-969E-4564-A317-BF41C663C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23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"/>
            <a:ext cx="12192000" cy="6929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537002"/>
            <a:ext cx="9144000" cy="2143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076578"/>
            <a:ext cx="9144000" cy="23876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приемной кампании 2026 года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03" y="4689270"/>
            <a:ext cx="1468761" cy="181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19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836" y="990388"/>
            <a:ext cx="9499943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73" y="134559"/>
            <a:ext cx="1621446" cy="2003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9164" y="1046531"/>
            <a:ext cx="8016744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Минимальное количество баллов (внутри ВУЗа)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испытание по профилю подготовки 41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 физической культуры  42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Анатомия с основами физиологии  36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безопасности жизнедеятельности  42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основы сервисной деятельности  32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туристской деятельности  42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Социология  42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современное состояние молодежной политики  32</a:t>
            </a: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4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8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53" y="303890"/>
            <a:ext cx="1621446" cy="2003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3946" y="1305584"/>
            <a:ext cx="8386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предоставления согласия на зачисление</a:t>
            </a:r>
          </a:p>
          <a:p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августа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–предоставление согласия на зачисление на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</a:p>
          <a:p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августа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предоставление согласия на зачисление на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</a:p>
          <a:p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августа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предоставление согласия на зачисление на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</a:p>
          <a:p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августа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завершение заключения  договора на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платную форму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</a:p>
        </p:txBody>
      </p:sp>
    </p:spTree>
    <p:extLst>
      <p:ext uri="{BB962C8B-B14F-4D97-AF65-F5344CB8AC3E}">
        <p14:creationId xmlns:p14="http://schemas.microsoft.com/office/powerpoint/2010/main" val="3066400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8" y="990388"/>
            <a:ext cx="10077561" cy="4877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547" y="1404107"/>
            <a:ext cx="8386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Зачисление</a:t>
            </a:r>
          </a:p>
          <a:p>
            <a:endParaRPr lang="ru-RU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августа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–зачисление на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</a:p>
          <a:p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августа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–зачисление на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</a:p>
          <a:p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августа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–зачисление на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</a:p>
          <a:p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 августа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–приказ о зачислении на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платную форму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70" y="404276"/>
            <a:ext cx="162167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81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7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40" y="290653"/>
            <a:ext cx="1621446" cy="2003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5109" y="1144566"/>
            <a:ext cx="894177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приема документов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«Смоленский государственный университет спорта» 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г. Смоленск, пр. Гагарина, 23; 214018  </a:t>
            </a:r>
          </a:p>
          <a:p>
            <a:r>
              <a:rPr lang="ru-RU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аудитории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105,123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       Портал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777" y="4331908"/>
            <a:ext cx="598632" cy="6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2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40" y="-1"/>
            <a:ext cx="12214240" cy="6920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294" y="1107397"/>
            <a:ext cx="9144793" cy="443132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53659" y="1147389"/>
            <a:ext cx="8464062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20.06.2026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приема документов поступающих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бакалавриат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97" y="328294"/>
            <a:ext cx="1500875" cy="18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3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6" y="-12308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1316800"/>
            <a:ext cx="9144793" cy="442608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23602" y="1232419"/>
            <a:ext cx="9185030" cy="53984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10.07.2026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приема документов поступающих, для сдающих дополнительные испытания профессиональной/творческой направленности и (или) вступительные испытания не в форме ЕГЭ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10" y="428784"/>
            <a:ext cx="1537605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2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8" y="-30780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094" y="1219008"/>
            <a:ext cx="9144793" cy="442608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37987" y="1293750"/>
            <a:ext cx="91059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25.07.2026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 приема документов, для поступающих на направления на которые требуются только результаты ЕГЭ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108" y="317804"/>
            <a:ext cx="1580317" cy="19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6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12308"/>
            <a:ext cx="12217443" cy="6919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1215960"/>
            <a:ext cx="9144793" cy="442608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9068" y="148260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11.07.2026 – 25.07.2026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Вступительные испытания проводимые Университетом самостоятельно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329" y="499813"/>
            <a:ext cx="1591408" cy="19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7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588" y="1215960"/>
            <a:ext cx="9144793" cy="4426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5734" y="1818722"/>
            <a:ext cx="8572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подготовки, на которые проходит набор в университет</a:t>
            </a:r>
            <a:endParaRPr lang="ru-RU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91" y="301777"/>
            <a:ext cx="1608992" cy="19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110" y="1215960"/>
            <a:ext cx="9144793" cy="4426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60" y="80388"/>
            <a:ext cx="1621446" cy="2003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5111" y="1394724"/>
            <a:ext cx="8941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49.03.04 – «Спорт»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подготовки: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подготовка. Тренерско-преподавательская деятельность в физической культуре и спорте</a:t>
            </a:r>
          </a:p>
          <a:p>
            <a:pPr algn="ctr"/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278" y="1936997"/>
            <a:ext cx="6108721" cy="10181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48000" y="295194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49.03.02 – «Физическая культура для лиц с отклонениями в состоянии здоровья» (Адаптивная физическая культура) </a:t>
            </a:r>
            <a:r>
              <a:rPr lang="ru-RU" sz="1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подготовки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реабилитация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47999" y="393732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49.03.03 «Рекреация и спортивно-оздоровительный туризм» </a:t>
            </a:r>
            <a:r>
              <a:rPr lang="ru-RU" sz="1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подготовки</a:t>
            </a:r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спортивно-оздоровительный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1950038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13" y="1260527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40" y="226851"/>
            <a:ext cx="1621446" cy="20033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03261" y="2426072"/>
            <a:ext cx="49854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39.03.03 «Организация работы с молодежью»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47995" y="296172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43.03.02 «Туризм» </a:t>
            </a:r>
            <a:r>
              <a:rPr lang="ru-RU" sz="1400" b="1" i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подготовки:</a:t>
            </a:r>
          </a:p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Технология и организация туроператорских и турагентских услуг.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7995" y="37339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44.03.01 «Педагогическое образование» </a:t>
            </a:r>
            <a:endParaRPr lang="ru-RU" sz="1400" b="1" dirty="0" smtClean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i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двумя профилями подготовки):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жизнедеятельности/</a:t>
            </a:r>
            <a:endParaRPr lang="ru-RU" sz="1400" b="1" dirty="0" smtClean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</a:t>
            </a:r>
            <a:r>
              <a:rPr lang="ru-RU" sz="1400" b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1400" b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56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30780"/>
            <a:ext cx="12217443" cy="6919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055" y="990388"/>
            <a:ext cx="10077561" cy="4877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61" y="204380"/>
            <a:ext cx="1621446" cy="2003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8312" y="1426924"/>
            <a:ext cx="89417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Минимальное количество баллов (ЕГЭ)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Русский язык 36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Биология  36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История  32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  42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География  37</a:t>
            </a: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664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345</Words>
  <Application>Microsoft Office PowerPoint</Application>
  <PresentationFormat>Широкоэкранный</PresentationFormat>
  <Paragraphs>66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Основные этапы приемной кампании 2026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этапы приемной кампании 2025 года</dc:title>
  <dc:creator>PC2</dc:creator>
  <cp:lastModifiedBy>999</cp:lastModifiedBy>
  <cp:revision>35</cp:revision>
  <dcterms:created xsi:type="dcterms:W3CDTF">2025-04-08T08:28:52Z</dcterms:created>
  <dcterms:modified xsi:type="dcterms:W3CDTF">2026-01-14T15:21:34Z</dcterms:modified>
</cp:coreProperties>
</file>