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4" r:id="rId6"/>
    <p:sldId id="276" r:id="rId7"/>
    <p:sldId id="277" r:id="rId8"/>
    <p:sldId id="275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8876-B76E-4A91-9259-42FC8009925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907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8876-B76E-4A91-9259-42FC8009925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521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8876-B76E-4A91-9259-42FC8009925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029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8876-B76E-4A91-9259-42FC8009925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134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8876-B76E-4A91-9259-42FC8009925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899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8876-B76E-4A91-9259-42FC8009925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70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8876-B76E-4A91-9259-42FC8009925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526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8876-B76E-4A91-9259-42FC8009925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171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8876-B76E-4A91-9259-42FC8009925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069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8876-B76E-4A91-9259-42FC8009925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788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8876-B76E-4A91-9259-42FC8009925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941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98876-B76E-4A91-9259-42FC8009925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230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5"/>
            <a:ext cx="12192000" cy="69296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4537002"/>
            <a:ext cx="9144000" cy="21431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4076578"/>
            <a:ext cx="9144000" cy="23876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этапы приемной кампании 2026 года</a:t>
            </a:r>
            <a:endParaRPr lang="ru-RU" sz="5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003" y="4689270"/>
            <a:ext cx="1468761" cy="181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19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22" y="-30780"/>
            <a:ext cx="12217443" cy="69195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602" y="1213338"/>
            <a:ext cx="9144793" cy="4431323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884644" y="1193899"/>
            <a:ext cx="8464062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20.06.2026</a:t>
            </a:r>
          </a:p>
          <a:p>
            <a:pPr marL="0" indent="0" algn="ctr">
              <a:buNone/>
            </a:pPr>
            <a:r>
              <a:rPr lang="ru-RU" sz="6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приема документов поступающих</a:t>
            </a:r>
            <a:r>
              <a:rPr lang="ru-RU" sz="6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аспирантуру</a:t>
            </a:r>
            <a:endParaRPr lang="ru-RU" sz="6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316" y="531494"/>
            <a:ext cx="1500875" cy="185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38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22" y="-30780"/>
            <a:ext cx="12217443" cy="69195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773" y="880541"/>
            <a:ext cx="9144793" cy="4426080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314817" y="880541"/>
            <a:ext cx="9185030" cy="539847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4000" b="1" u="sng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4000" b="1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14.08.2026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Окончание приема документов поступающих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811" y="175114"/>
            <a:ext cx="1537605" cy="189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729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22" y="-30780"/>
            <a:ext cx="12217443" cy="69195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602" y="1215960"/>
            <a:ext cx="9144793" cy="4426080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198" y="1914072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4800" b="1" u="sng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8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15.08.2026 – 21.08.2026</a:t>
            </a:r>
          </a:p>
          <a:p>
            <a:pPr marL="0" indent="0" algn="ctr">
              <a:buNone/>
            </a:pP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Вступительные испытания</a:t>
            </a:r>
            <a:endParaRPr lang="ru-RU" sz="4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831" y="592590"/>
            <a:ext cx="1591408" cy="196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78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22" y="-30780"/>
            <a:ext cx="12217443" cy="6919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588" y="1215960"/>
            <a:ext cx="9144793" cy="44260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23603" y="1373057"/>
            <a:ext cx="833106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Научные специальности, на которые объявляется прием в университет:</a:t>
            </a:r>
          </a:p>
          <a:p>
            <a:pPr algn="ctr"/>
            <a:endParaRPr lang="ru-RU" sz="28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1.5.5 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Физиология человека и животных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5.8.4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Физическая культура и профессиональная физическая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</a:t>
            </a:r>
            <a:endParaRPr lang="ru-RU" sz="28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5.8.5-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Теория и методика спорта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5.8.6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Оздоровительная и адаптивная физическая культура</a:t>
            </a:r>
          </a:p>
          <a:p>
            <a:pPr algn="ctr"/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165" y="252837"/>
            <a:ext cx="1608992" cy="198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3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22" y="-30780"/>
            <a:ext cx="12217443" cy="69195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218" y="990388"/>
            <a:ext cx="10077561" cy="48772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628" y="251805"/>
            <a:ext cx="1621446" cy="20033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2898" y="1516608"/>
            <a:ext cx="8386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Завершение предоставления согласия на зачисление</a:t>
            </a:r>
          </a:p>
          <a:p>
            <a:pPr algn="ctr"/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августа – публикация конкурсных списков</a:t>
            </a:r>
          </a:p>
          <a:p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августа – предоставление согласия на зачисление в рамках контрольных цифр приема</a:t>
            </a:r>
          </a:p>
          <a:p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августа – предоставление согласия на зачисление на места с оплатой стоимости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3066400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22" y="-30780"/>
            <a:ext cx="12217443" cy="69195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218" y="990388"/>
            <a:ext cx="10077561" cy="48772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05" y="380282"/>
            <a:ext cx="1621446" cy="20033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2898" y="1773562"/>
            <a:ext cx="8386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Зачисление</a:t>
            </a:r>
          </a:p>
          <a:p>
            <a:pPr algn="ctr"/>
            <a:endParaRPr lang="ru-RU" sz="44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августа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–зачисление в рамках 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контрольных цифр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приема</a:t>
            </a:r>
          </a:p>
          <a:p>
            <a:r>
              <a:rPr lang="ru-RU" sz="2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августа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–зачисление на места с 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оплатой стоимости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4004881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22" y="-30780"/>
            <a:ext cx="12217443" cy="69195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217" y="990388"/>
            <a:ext cx="10077561" cy="48772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529" y="148990"/>
            <a:ext cx="1621446" cy="20033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25109" y="1310979"/>
            <a:ext cx="8941776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Места приема документов</a:t>
            </a:r>
            <a:endParaRPr lang="en-US" sz="4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ВО «Смоленский государственный университет спорта»                                           г. Смоленск, пр. Гагарина, 23; 214018  аудитории № 105, 123</a:t>
            </a:r>
          </a:p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     Портал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</a:t>
            </a:r>
            <a:endParaRPr lang="ru-RU" sz="32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9975" y="4458312"/>
            <a:ext cx="598632" cy="65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280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</TotalTime>
  <Words>147</Words>
  <Application>Microsoft Office PowerPoint</Application>
  <PresentationFormat>Широкоэкранный</PresentationFormat>
  <Paragraphs>34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Основные этапы приемной кампании 2026 года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этапы приемной кампании 2025 года</dc:title>
  <dc:creator>PC2</dc:creator>
  <cp:lastModifiedBy>999</cp:lastModifiedBy>
  <cp:revision>30</cp:revision>
  <dcterms:created xsi:type="dcterms:W3CDTF">2025-04-08T08:28:52Z</dcterms:created>
  <dcterms:modified xsi:type="dcterms:W3CDTF">2026-01-14T15:27:52Z</dcterms:modified>
</cp:coreProperties>
</file>